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1" r:id="rId6"/>
    <p:sldId id="262" r:id="rId7"/>
    <p:sldId id="264" r:id="rId8"/>
  </p:sldIdLst>
  <p:sldSz cx="9144000" cy="6858000" type="screen4x3"/>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5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274180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392351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62867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203442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271575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392468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886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230151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294668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182024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A728EF6B-507A-4C9B-BB92-A40CC752C76D}" type="datetimeFigureOut">
              <a:rPr lang="ko-KR" altLang="en-US" smtClean="0"/>
              <a:t>2015-05-26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326158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8EF6B-507A-4C9B-BB92-A40CC752C76D}" type="datetimeFigureOut">
              <a:rPr lang="ko-KR" altLang="en-US" smtClean="0"/>
              <a:t>2015-05-26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D0DA0-338C-40CC-9F7C-460D773F9FCF}" type="slidenum">
              <a:rPr lang="ko-KR" altLang="en-US" smtClean="0"/>
              <a:t>‹#›</a:t>
            </a:fld>
            <a:endParaRPr lang="ko-KR" altLang="en-US"/>
          </a:p>
        </p:txBody>
      </p:sp>
    </p:spTree>
    <p:extLst>
      <p:ext uri="{BB962C8B-B14F-4D97-AF65-F5344CB8AC3E}">
        <p14:creationId xmlns:p14="http://schemas.microsoft.com/office/powerpoint/2010/main" val="373621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apply.kf.or.kr/"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ko-KR" altLang="en-US" sz="3200" b="1" dirty="0" smtClean="0"/>
              <a:t>한국국제교류재단 대학원생 장학지원 </a:t>
            </a:r>
            <a:r>
              <a:rPr lang="en-US" altLang="ko-KR" sz="3200" dirty="0" smtClean="0"/>
              <a:t/>
            </a:r>
            <a:br>
              <a:rPr lang="en-US" altLang="ko-KR" sz="3200" dirty="0" smtClean="0"/>
            </a:br>
            <a:r>
              <a:rPr lang="en-US" altLang="ko-KR" sz="2400" dirty="0" smtClean="0">
                <a:solidFill>
                  <a:schemeClr val="tx2"/>
                </a:solidFill>
              </a:rPr>
              <a:t>Korea Foundation Fellowship for Graduate Studies </a:t>
            </a:r>
            <a:endParaRPr lang="ko-KR" altLang="en-US" sz="2400" dirty="0">
              <a:solidFill>
                <a:schemeClr val="tx2"/>
              </a:solidFill>
            </a:endParaRPr>
          </a:p>
        </p:txBody>
      </p:sp>
      <p:sp>
        <p:nvSpPr>
          <p:cNvPr id="3" name="부제목 2"/>
          <p:cNvSpPr>
            <a:spLocks noGrp="1"/>
          </p:cNvSpPr>
          <p:nvPr>
            <p:ph type="subTitle" idx="1"/>
          </p:nvPr>
        </p:nvSpPr>
        <p:spPr>
          <a:xfrm>
            <a:off x="1371600" y="3886200"/>
            <a:ext cx="6400800" cy="1126976"/>
          </a:xfrm>
        </p:spPr>
        <p:txBody>
          <a:bodyPr>
            <a:normAutofit/>
          </a:bodyPr>
          <a:lstStyle/>
          <a:p>
            <a:pPr marL="457200" indent="-457200" algn="l">
              <a:buFont typeface="Wingdings" panose="05000000000000000000" pitchFamily="2" charset="2"/>
              <a:buChar char="§"/>
            </a:pPr>
            <a:r>
              <a:rPr lang="ko-KR" altLang="en-US" sz="2400" b="1" dirty="0" smtClean="0">
                <a:solidFill>
                  <a:schemeClr val="tx1"/>
                </a:solidFill>
                <a:latin typeface="+mn-ea"/>
              </a:rPr>
              <a:t>온라인 신청서 작성방법</a:t>
            </a:r>
            <a:r>
              <a:rPr lang="en-US" altLang="ko-KR" sz="2400" b="1" dirty="0" smtClean="0">
                <a:solidFill>
                  <a:schemeClr val="tx1"/>
                </a:solidFill>
                <a:latin typeface="+mn-ea"/>
              </a:rPr>
              <a:t> </a:t>
            </a:r>
          </a:p>
          <a:p>
            <a:pPr marL="457200" indent="-457200" algn="l">
              <a:buFont typeface="Wingdings" panose="05000000000000000000" pitchFamily="2" charset="2"/>
              <a:buChar char="§"/>
            </a:pPr>
            <a:r>
              <a:rPr lang="en-US" altLang="ko-KR" sz="2400" dirty="0" smtClean="0">
                <a:solidFill>
                  <a:schemeClr val="tx2"/>
                </a:solidFill>
                <a:latin typeface="+mn-ea"/>
              </a:rPr>
              <a:t>How to submit an online application</a:t>
            </a:r>
            <a:endParaRPr lang="ko-KR" altLang="en-US" sz="2400" dirty="0">
              <a:solidFill>
                <a:schemeClr val="tx2"/>
              </a:solidFill>
              <a:latin typeface="+mn-ea"/>
            </a:endParaRPr>
          </a:p>
        </p:txBody>
      </p: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201" y="548685"/>
            <a:ext cx="1981453" cy="1152123"/>
          </a:xfrm>
          <a:prstGeom prst="rect">
            <a:avLst/>
          </a:prstGeom>
        </p:spPr>
      </p:pic>
      <p:sp>
        <p:nvSpPr>
          <p:cNvPr id="5" name="부제목 2"/>
          <p:cNvSpPr txBox="1">
            <a:spLocks/>
          </p:cNvSpPr>
          <p:nvPr/>
        </p:nvSpPr>
        <p:spPr>
          <a:xfrm>
            <a:off x="1381930" y="5178127"/>
            <a:ext cx="6400800" cy="1126976"/>
          </a:xfrm>
          <a:prstGeom prst="rect">
            <a:avLst/>
          </a:prstGeom>
        </p:spPr>
        <p:txBody>
          <a:bodyPr vert="horz" lIns="91440" tIns="45720" rIns="91440" bIns="45720" rtlCol="0">
            <a:normAutofit/>
          </a:bodyPr>
          <a:lstStyle>
            <a:lvl1pPr marL="0" indent="0" algn="ctr" defTabSz="914400" rtl="0" eaLnBrk="1" latinLnBrk="1"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1"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1"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1"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ko-KR" sz="2400" dirty="0" smtClean="0">
                <a:solidFill>
                  <a:schemeClr val="tx2"/>
                </a:solidFill>
                <a:latin typeface="+mn-ea"/>
              </a:rPr>
              <a:t>http://apply.kf.or.kr</a:t>
            </a:r>
            <a:endParaRPr lang="ko-KR" altLang="en-US" sz="2400" dirty="0">
              <a:solidFill>
                <a:schemeClr val="tx2"/>
              </a:solidFill>
              <a:latin typeface="+mn-ea"/>
            </a:endParaRPr>
          </a:p>
        </p:txBody>
      </p:sp>
    </p:spTree>
    <p:extLst>
      <p:ext uri="{BB962C8B-B14F-4D97-AF65-F5344CB8AC3E}">
        <p14:creationId xmlns:p14="http://schemas.microsoft.com/office/powerpoint/2010/main" val="9461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50519101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0"/>
            <a:ext cx="626469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8454" y="188640"/>
            <a:ext cx="144016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o-KR" altLang="en-US" b="1" dirty="0" smtClean="0"/>
              <a:t>신청 절차</a:t>
            </a:r>
            <a:endParaRPr lang="en-US" altLang="ko-KR" b="1" dirty="0" smtClean="0"/>
          </a:p>
          <a:p>
            <a:r>
              <a:rPr lang="en-US" altLang="ko-KR" dirty="0" smtClean="0">
                <a:solidFill>
                  <a:schemeClr val="tx2"/>
                </a:solidFill>
              </a:rPr>
              <a:t>Application Procedure</a:t>
            </a:r>
            <a:endParaRPr lang="ko-KR" altLang="en-US" dirty="0">
              <a:solidFill>
                <a:schemeClr val="tx2"/>
              </a:solidFill>
            </a:endParaRPr>
          </a:p>
        </p:txBody>
      </p:sp>
    </p:spTree>
    <p:extLst>
      <p:ext uri="{BB962C8B-B14F-4D97-AF65-F5344CB8AC3E}">
        <p14:creationId xmlns:p14="http://schemas.microsoft.com/office/powerpoint/2010/main" val="3989501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50519091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661338"/>
            <a:ext cx="7990269" cy="6153797"/>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1267985" y="2636912"/>
            <a:ext cx="576064"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 name="직선 화살표 연결선 4"/>
          <p:cNvCxnSpPr/>
          <p:nvPr/>
        </p:nvCxnSpPr>
        <p:spPr>
          <a:xfrm flipV="1">
            <a:off x="899592" y="2924944"/>
            <a:ext cx="368393"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536" y="3356992"/>
            <a:ext cx="4320480" cy="1569660"/>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ko-KR" altLang="en-US" sz="1600" dirty="0" smtClean="0">
                <a:solidFill>
                  <a:srgbClr val="FF0000"/>
                </a:solidFill>
              </a:rPr>
              <a:t>①</a:t>
            </a:r>
            <a:r>
              <a:rPr lang="ko-KR" altLang="en-US" sz="1600" dirty="0" smtClean="0"/>
              <a:t> </a:t>
            </a:r>
            <a:r>
              <a:rPr lang="en-US" altLang="ko-KR" sz="1600" dirty="0" smtClean="0"/>
              <a:t>KF </a:t>
            </a:r>
            <a:r>
              <a:rPr lang="ko-KR" altLang="en-US" sz="1600" dirty="0" smtClean="0"/>
              <a:t>온라인 사업신청포털</a:t>
            </a:r>
            <a:r>
              <a:rPr lang="en-US" altLang="ko-KR" sz="1600" dirty="0" smtClean="0"/>
              <a:t>(http://apply.kf.or.kr)</a:t>
            </a:r>
            <a:r>
              <a:rPr lang="ko-KR" altLang="en-US" sz="1600" dirty="0" smtClean="0"/>
              <a:t> 접속 후 </a:t>
            </a:r>
            <a:r>
              <a:rPr lang="ko-KR" altLang="en-US" sz="1600" dirty="0" err="1" smtClean="0"/>
              <a:t>회원가</a:t>
            </a:r>
            <a:r>
              <a:rPr lang="ko-KR" altLang="en-US" sz="1600" dirty="0" err="1"/>
              <a:t>입</a:t>
            </a:r>
            <a:r>
              <a:rPr lang="ko-KR" altLang="en-US" sz="1600" dirty="0" err="1" smtClean="0"/>
              <a:t>하여</a:t>
            </a:r>
            <a:r>
              <a:rPr lang="ko-KR" altLang="en-US" sz="1600" dirty="0" smtClean="0"/>
              <a:t> 주시기 바랍니다</a:t>
            </a:r>
            <a:endParaRPr lang="en-US" altLang="ko-KR" sz="1600" dirty="0" smtClean="0"/>
          </a:p>
          <a:p>
            <a:r>
              <a:rPr lang="en-US" altLang="ko-KR" sz="1600" b="1" dirty="0"/>
              <a:t>Please access the KF Online Application System (</a:t>
            </a:r>
            <a:r>
              <a:rPr lang="en-US" altLang="ko-KR" sz="1600" b="1" dirty="0">
                <a:hlinkClick r:id="rId3"/>
              </a:rPr>
              <a:t>http://apply.kf.or.kr</a:t>
            </a:r>
            <a:r>
              <a:rPr lang="en-US" altLang="ko-KR" sz="1600" b="1" dirty="0"/>
              <a:t>) and sign up for membership.</a:t>
            </a:r>
            <a:endParaRPr lang="ko-KR" altLang="ko-KR" sz="1600" b="1" dirty="0"/>
          </a:p>
        </p:txBody>
      </p:sp>
      <p:sp>
        <p:nvSpPr>
          <p:cNvPr id="9" name="TextBox 8"/>
          <p:cNvSpPr txBox="1"/>
          <p:nvPr/>
        </p:nvSpPr>
        <p:spPr>
          <a:xfrm>
            <a:off x="4037065" y="76563"/>
            <a:ext cx="4968552" cy="584775"/>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ko-KR" sz="1600" b="1" dirty="0"/>
              <a:t>*This page can also be viewed in Korean.  For the Korean version, please click the icon.</a:t>
            </a:r>
          </a:p>
        </p:txBody>
      </p:sp>
      <p:cxnSp>
        <p:nvCxnSpPr>
          <p:cNvPr id="12" name="직선 화살표 연결선 11"/>
          <p:cNvCxnSpPr/>
          <p:nvPr/>
        </p:nvCxnSpPr>
        <p:spPr>
          <a:xfrm>
            <a:off x="8604448" y="476672"/>
            <a:ext cx="7200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2175" y="153506"/>
            <a:ext cx="110799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o-KR" altLang="en-US" b="1" dirty="0" smtClean="0"/>
              <a:t>회원가입</a:t>
            </a:r>
            <a:endParaRPr lang="en-US" altLang="ko-KR" b="1" dirty="0" smtClean="0"/>
          </a:p>
          <a:p>
            <a:r>
              <a:rPr lang="en-US" altLang="ko-KR" dirty="0" smtClean="0">
                <a:solidFill>
                  <a:schemeClr val="tx2"/>
                </a:solidFill>
              </a:rPr>
              <a:t>Sign Up</a:t>
            </a:r>
            <a:endParaRPr lang="ko-KR" altLang="en-US" dirty="0">
              <a:solidFill>
                <a:schemeClr val="tx2"/>
              </a:solidFill>
            </a:endParaRPr>
          </a:p>
        </p:txBody>
      </p:sp>
    </p:spTree>
    <p:extLst>
      <p:ext uri="{BB962C8B-B14F-4D97-AF65-F5344CB8AC3E}">
        <p14:creationId xmlns:p14="http://schemas.microsoft.com/office/powerpoint/2010/main" val="3881200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150519091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315" y="957714"/>
            <a:ext cx="7754172" cy="5534132"/>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2843808" y="3861048"/>
            <a:ext cx="2232248" cy="2016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652120" y="3829776"/>
            <a:ext cx="2952328" cy="1077218"/>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ko-KR" altLang="en-US" sz="1600" dirty="0" smtClean="0">
                <a:solidFill>
                  <a:srgbClr val="FF0000"/>
                </a:solidFill>
              </a:rPr>
              <a:t>②</a:t>
            </a:r>
            <a:r>
              <a:rPr lang="en-US" altLang="ko-KR" sz="1600" dirty="0" smtClean="0"/>
              <a:t>’</a:t>
            </a:r>
            <a:r>
              <a:rPr lang="ko-KR" altLang="en-US" sz="1600" dirty="0" smtClean="0"/>
              <a:t>개인회원</a:t>
            </a:r>
            <a:r>
              <a:rPr lang="en-US" altLang="ko-KR" sz="1600" dirty="0" smtClean="0"/>
              <a:t>’</a:t>
            </a:r>
            <a:r>
              <a:rPr lang="ko-KR" altLang="en-US" sz="1600" dirty="0" smtClean="0"/>
              <a:t>으로 가입하여 주시기 바랍니다</a:t>
            </a:r>
            <a:r>
              <a:rPr lang="en-US" altLang="ko-KR" sz="1600" dirty="0" smtClean="0"/>
              <a:t>. </a:t>
            </a:r>
          </a:p>
          <a:p>
            <a:r>
              <a:rPr lang="en-US" altLang="ko-KR" sz="1600" b="1" dirty="0"/>
              <a:t>Please sign up as an “Individual Member”</a:t>
            </a:r>
            <a:endParaRPr lang="ko-KR" altLang="ko-KR" sz="1600" b="1" dirty="0"/>
          </a:p>
        </p:txBody>
      </p:sp>
      <p:cxnSp>
        <p:nvCxnSpPr>
          <p:cNvPr id="5" name="직선 화살표 연결선 4"/>
          <p:cNvCxnSpPr/>
          <p:nvPr/>
        </p:nvCxnSpPr>
        <p:spPr>
          <a:xfrm flipH="1">
            <a:off x="5076056" y="414908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836" y="188640"/>
            <a:ext cx="132279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o-KR" altLang="en-US" b="1" dirty="0" smtClean="0"/>
              <a:t>회원가입 </a:t>
            </a:r>
            <a:r>
              <a:rPr lang="en-US" altLang="ko-KR" b="1" dirty="0" smtClean="0"/>
              <a:t>2</a:t>
            </a:r>
          </a:p>
          <a:p>
            <a:r>
              <a:rPr lang="en-US" altLang="ko-KR" dirty="0" smtClean="0">
                <a:solidFill>
                  <a:schemeClr val="tx2"/>
                </a:solidFill>
              </a:rPr>
              <a:t>Sign Up 2</a:t>
            </a:r>
            <a:endParaRPr lang="ko-KR" altLang="en-US" dirty="0">
              <a:solidFill>
                <a:schemeClr val="tx2"/>
              </a:solidFill>
            </a:endParaRPr>
          </a:p>
        </p:txBody>
      </p:sp>
    </p:spTree>
    <p:extLst>
      <p:ext uri="{BB962C8B-B14F-4D97-AF65-F5344CB8AC3E}">
        <p14:creationId xmlns:p14="http://schemas.microsoft.com/office/powerpoint/2010/main" val="169930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966630" cy="53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04406" y="2460348"/>
            <a:ext cx="4320480" cy="584775"/>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ko-KR" altLang="en-US" sz="1600" dirty="0" smtClean="0">
                <a:solidFill>
                  <a:srgbClr val="FF0000"/>
                </a:solidFill>
              </a:rPr>
              <a:t>③ </a:t>
            </a:r>
            <a:r>
              <a:rPr lang="ko-KR" altLang="en-US" sz="1600" dirty="0" err="1" smtClean="0">
                <a:solidFill>
                  <a:schemeClr val="tx1"/>
                </a:solidFill>
              </a:rPr>
              <a:t>공고명을</a:t>
            </a:r>
            <a:r>
              <a:rPr lang="ko-KR" altLang="en-US" sz="1600" dirty="0" smtClean="0">
                <a:solidFill>
                  <a:schemeClr val="tx1"/>
                </a:solidFill>
              </a:rPr>
              <a:t> 클릭하여 주시기 바랍니다</a:t>
            </a:r>
            <a:r>
              <a:rPr lang="en-US" altLang="ko-KR" sz="1600" dirty="0" smtClean="0">
                <a:solidFill>
                  <a:schemeClr val="tx1"/>
                </a:solidFill>
              </a:rPr>
              <a:t>. </a:t>
            </a:r>
          </a:p>
          <a:p>
            <a:r>
              <a:rPr lang="en-US" altLang="ko-KR" sz="1600" b="1" dirty="0"/>
              <a:t>Please click the title of the application</a:t>
            </a:r>
            <a:endParaRPr lang="ko-KR" altLang="en-US" sz="1600" b="1" dirty="0"/>
          </a:p>
        </p:txBody>
      </p:sp>
      <p:sp>
        <p:nvSpPr>
          <p:cNvPr id="4" name="TextBox 3"/>
          <p:cNvSpPr txBox="1"/>
          <p:nvPr/>
        </p:nvSpPr>
        <p:spPr>
          <a:xfrm>
            <a:off x="179512" y="220882"/>
            <a:ext cx="1978362"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o-KR" altLang="en-US" b="1" dirty="0" smtClean="0"/>
              <a:t>프로그램 선택</a:t>
            </a:r>
            <a:endParaRPr lang="en-US" altLang="ko-KR" b="1" dirty="0" smtClean="0"/>
          </a:p>
          <a:p>
            <a:r>
              <a:rPr lang="en-US" altLang="ko-KR" dirty="0" smtClean="0">
                <a:solidFill>
                  <a:schemeClr val="tx2"/>
                </a:solidFill>
              </a:rPr>
              <a:t>Select a Program</a:t>
            </a:r>
            <a:endParaRPr lang="ko-KR" altLang="en-US" dirty="0">
              <a:solidFill>
                <a:schemeClr val="tx2"/>
              </a:solidFill>
            </a:endParaRPr>
          </a:p>
        </p:txBody>
      </p:sp>
      <p:cxnSp>
        <p:nvCxnSpPr>
          <p:cNvPr id="5" name="직선 화살표 연결선 4"/>
          <p:cNvCxnSpPr/>
          <p:nvPr/>
        </p:nvCxnSpPr>
        <p:spPr>
          <a:xfrm>
            <a:off x="3635896" y="3066058"/>
            <a:ext cx="0" cy="6509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370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user\Desktop\1505190939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342" y="980729"/>
            <a:ext cx="6999176"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824" y="323945"/>
            <a:ext cx="5976664" cy="584775"/>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ko-KR" altLang="en-US" sz="1600" dirty="0" smtClean="0">
                <a:solidFill>
                  <a:srgbClr val="FF0000"/>
                </a:solidFill>
              </a:rPr>
              <a:t>④ </a:t>
            </a:r>
            <a:r>
              <a:rPr lang="ko-KR" altLang="en-US" sz="1600" dirty="0" smtClean="0">
                <a:solidFill>
                  <a:schemeClr val="tx1"/>
                </a:solidFill>
              </a:rPr>
              <a:t>신청서를 작성하고 관련 문서를 첨부하여 주시기 바랍니다</a:t>
            </a:r>
            <a:r>
              <a:rPr lang="en-US" altLang="ko-KR" sz="1600" dirty="0" smtClean="0">
                <a:solidFill>
                  <a:schemeClr val="tx1"/>
                </a:solidFill>
              </a:rPr>
              <a:t>.</a:t>
            </a:r>
          </a:p>
          <a:p>
            <a:r>
              <a:rPr lang="en-US" altLang="ko-KR" sz="1600" b="1" dirty="0"/>
              <a:t>Please fill out the form and attach relevant documents.</a:t>
            </a:r>
            <a:endParaRPr lang="ko-KR" altLang="ko-KR" sz="1600" b="1" dirty="0"/>
          </a:p>
        </p:txBody>
      </p:sp>
      <p:sp>
        <p:nvSpPr>
          <p:cNvPr id="5" name="TextBox 4"/>
          <p:cNvSpPr txBox="1"/>
          <p:nvPr/>
        </p:nvSpPr>
        <p:spPr>
          <a:xfrm>
            <a:off x="251520" y="243390"/>
            <a:ext cx="227915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o-KR" altLang="en-US" b="1" dirty="0" smtClean="0"/>
              <a:t>신청서 작성</a:t>
            </a:r>
            <a:endParaRPr lang="en-US" altLang="ko-KR" b="1" dirty="0" smtClean="0"/>
          </a:p>
          <a:p>
            <a:r>
              <a:rPr lang="en-US" altLang="ko-KR" dirty="0" smtClean="0">
                <a:solidFill>
                  <a:schemeClr val="tx2"/>
                </a:solidFill>
              </a:rPr>
              <a:t>Write an </a:t>
            </a:r>
            <a:r>
              <a:rPr lang="en-US" altLang="ko-KR" dirty="0" err="1" smtClean="0">
                <a:solidFill>
                  <a:schemeClr val="tx2"/>
                </a:solidFill>
              </a:rPr>
              <a:t>Applicaton</a:t>
            </a:r>
            <a:endParaRPr lang="ko-KR" altLang="en-US" dirty="0">
              <a:solidFill>
                <a:schemeClr val="tx2"/>
              </a:solidFill>
            </a:endParaRPr>
          </a:p>
        </p:txBody>
      </p:sp>
    </p:spTree>
    <p:extLst>
      <p:ext uri="{BB962C8B-B14F-4D97-AF65-F5344CB8AC3E}">
        <p14:creationId xmlns:p14="http://schemas.microsoft.com/office/powerpoint/2010/main" val="2193861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150519100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3" y="692696"/>
            <a:ext cx="8639069" cy="4792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154" y="4792310"/>
            <a:ext cx="8531565" cy="1569660"/>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ko-KR" altLang="en-US" sz="1200" dirty="0" smtClean="0">
                <a:solidFill>
                  <a:srgbClr val="FF0000"/>
                </a:solidFill>
              </a:rPr>
              <a:t>⑤</a:t>
            </a:r>
            <a:r>
              <a:rPr lang="ko-KR" altLang="en-US" sz="1200" dirty="0" smtClean="0"/>
              <a:t> 나의 사업</a:t>
            </a:r>
            <a:r>
              <a:rPr lang="en-US" altLang="ko-KR" sz="1200" dirty="0" smtClean="0"/>
              <a:t>(My Project)</a:t>
            </a:r>
            <a:r>
              <a:rPr lang="ko-KR" altLang="en-US" sz="1200" dirty="0" smtClean="0"/>
              <a:t>의 상태가 ‘</a:t>
            </a:r>
            <a:r>
              <a:rPr lang="ko-KR" altLang="en-US" sz="1200" dirty="0" err="1" smtClean="0"/>
              <a:t>작성중</a:t>
            </a:r>
            <a:r>
              <a:rPr lang="en-US" altLang="ko-KR" sz="1200" dirty="0" smtClean="0"/>
              <a:t>(Writing)’</a:t>
            </a:r>
            <a:r>
              <a:rPr lang="ko-KR" altLang="en-US" sz="1200" dirty="0" smtClean="0"/>
              <a:t>인 경우</a:t>
            </a:r>
            <a:r>
              <a:rPr lang="en-US" altLang="ko-KR" sz="1200" dirty="0" smtClean="0"/>
              <a:t>, </a:t>
            </a:r>
            <a:r>
              <a:rPr lang="ko-KR" altLang="en-US" sz="1200" dirty="0" smtClean="0"/>
              <a:t>현 신청서 제목을 선택한 후 신청서 페이지 아래쪽의 ‘제출</a:t>
            </a:r>
            <a:r>
              <a:rPr lang="en-US" altLang="ko-KR" sz="1200" dirty="0" smtClean="0"/>
              <a:t>(Submit)’ </a:t>
            </a:r>
            <a:r>
              <a:rPr lang="ko-KR" altLang="en-US" sz="1200" dirty="0" smtClean="0"/>
              <a:t>버튼을 클릭하여 신청서를 제출 완료하시기 바랍니다</a:t>
            </a:r>
            <a:r>
              <a:rPr lang="en-US" altLang="ko-KR" sz="1200" dirty="0" smtClean="0"/>
              <a:t>. </a:t>
            </a:r>
            <a:r>
              <a:rPr lang="ko-KR" altLang="en-US" sz="1200" dirty="0" smtClean="0"/>
              <a:t>신청마감일까지 나의 사업</a:t>
            </a:r>
            <a:r>
              <a:rPr lang="en-US" altLang="ko-KR" sz="1200" dirty="0" smtClean="0"/>
              <a:t>(My Project)</a:t>
            </a:r>
            <a:r>
              <a:rPr lang="ko-KR" altLang="en-US" sz="1200" dirty="0" smtClean="0"/>
              <a:t>의</a:t>
            </a:r>
            <a:r>
              <a:rPr lang="en-US" altLang="ko-KR" sz="1200" dirty="0" smtClean="0"/>
              <a:t> </a:t>
            </a:r>
            <a:r>
              <a:rPr lang="ko-KR" altLang="en-US" sz="1200" dirty="0" smtClean="0"/>
              <a:t>상태가 </a:t>
            </a:r>
            <a:r>
              <a:rPr lang="en-US" altLang="ko-KR" sz="1200" dirty="0" smtClean="0"/>
              <a:t>“</a:t>
            </a:r>
            <a:r>
              <a:rPr lang="ko-KR" altLang="en-US" sz="1200" dirty="0" smtClean="0"/>
              <a:t>제출완료</a:t>
            </a:r>
            <a:r>
              <a:rPr lang="en-US" altLang="ko-KR" sz="1200" dirty="0" smtClean="0"/>
              <a:t>(Submitted)</a:t>
            </a:r>
            <a:r>
              <a:rPr lang="ko-KR" altLang="en-US" sz="1200" dirty="0" smtClean="0"/>
              <a:t>로 변경되었는지 확인하시기 바랍니다</a:t>
            </a:r>
            <a:r>
              <a:rPr lang="en-US" altLang="ko-KR" sz="1200" dirty="0" smtClean="0"/>
              <a:t>.</a:t>
            </a:r>
            <a:r>
              <a:rPr lang="en-US" altLang="ko-KR" sz="1200" dirty="0"/>
              <a:t> </a:t>
            </a:r>
            <a:endParaRPr lang="en-US" altLang="ko-KR" sz="1200" dirty="0" smtClean="0"/>
          </a:p>
          <a:p>
            <a:endParaRPr lang="en-US" altLang="ko-KR" sz="1200" dirty="0" smtClean="0"/>
          </a:p>
          <a:p>
            <a:r>
              <a:rPr lang="en-US" altLang="ko-KR" sz="1200" b="1" dirty="0"/>
              <a:t>If your status in “My Project” is </a:t>
            </a:r>
            <a:r>
              <a:rPr lang="ko-KR" altLang="ko-KR" sz="1200" b="1" dirty="0"/>
              <a:t>“</a:t>
            </a:r>
            <a:r>
              <a:rPr lang="en-US" altLang="ko-KR" sz="1200" b="1" dirty="0"/>
              <a:t>Writing,” please select the title of your current application and then click on the Submit button on the bottom of the application page. Please make sure the status of your application has changed to </a:t>
            </a:r>
            <a:r>
              <a:rPr lang="ko-KR" altLang="ko-KR" sz="1200" b="1" dirty="0"/>
              <a:t>“</a:t>
            </a:r>
            <a:r>
              <a:rPr lang="en-US" altLang="ko-KR" sz="1200" b="1" dirty="0"/>
              <a:t>Submitted</a:t>
            </a:r>
            <a:r>
              <a:rPr lang="ko-KR" altLang="ko-KR" sz="1200" b="1" dirty="0"/>
              <a:t>”</a:t>
            </a:r>
            <a:r>
              <a:rPr lang="en-US" altLang="ko-KR" sz="1200" b="1" dirty="0"/>
              <a:t> by application deadline.</a:t>
            </a:r>
          </a:p>
          <a:p>
            <a:endParaRPr lang="en-US" altLang="ko-KR" sz="1200" dirty="0">
              <a:ln>
                <a:solidFill>
                  <a:schemeClr val="tx1"/>
                </a:solidFill>
                <a:miter lim="800000"/>
              </a:ln>
              <a:noFill/>
              <a:latin typeface="+mn-ea"/>
            </a:endParaRPr>
          </a:p>
        </p:txBody>
      </p:sp>
      <p:sp>
        <p:nvSpPr>
          <p:cNvPr id="5" name="직사각형 4"/>
          <p:cNvSpPr/>
          <p:nvPr/>
        </p:nvSpPr>
        <p:spPr>
          <a:xfrm>
            <a:off x="5508104" y="908720"/>
            <a:ext cx="936104" cy="36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6059671" y="3717032"/>
            <a:ext cx="2400761"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107504" y="118373"/>
            <a:ext cx="2513830"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ko-KR" altLang="en-US" b="1" dirty="0" smtClean="0"/>
              <a:t>신청서 제출</a:t>
            </a:r>
            <a:endParaRPr lang="en-US" altLang="ko-KR" b="1" dirty="0" smtClean="0"/>
          </a:p>
          <a:p>
            <a:r>
              <a:rPr lang="en-US" altLang="ko-KR" dirty="0" smtClean="0">
                <a:solidFill>
                  <a:schemeClr val="tx2"/>
                </a:solidFill>
              </a:rPr>
              <a:t>Submit an Application</a:t>
            </a:r>
            <a:endParaRPr lang="ko-KR" altLang="en-US" dirty="0">
              <a:solidFill>
                <a:schemeClr val="tx2"/>
              </a:solidFill>
            </a:endParaRPr>
          </a:p>
        </p:txBody>
      </p:sp>
    </p:spTree>
    <p:extLst>
      <p:ext uri="{BB962C8B-B14F-4D97-AF65-F5344CB8AC3E}">
        <p14:creationId xmlns:p14="http://schemas.microsoft.com/office/powerpoint/2010/main" val="3992793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253</Words>
  <Application>Microsoft Office PowerPoint</Application>
  <PresentationFormat>画面に合わせる (4:3)</PresentationFormat>
  <Paragraphs>28</Paragraphs>
  <Slides>7</Slides>
  <Notes>0</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테마</vt:lpstr>
      <vt:lpstr>한국국제교류재단 대학원생 장학지원  Korea Foundation Fellowship for Graduate Studies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KF</dc:creator>
  <cp:lastModifiedBy>慶應義塾</cp:lastModifiedBy>
  <cp:revision>27</cp:revision>
  <cp:lastPrinted>2015-05-26T04:16:11Z</cp:lastPrinted>
  <dcterms:created xsi:type="dcterms:W3CDTF">2015-05-18T09:45:22Z</dcterms:created>
  <dcterms:modified xsi:type="dcterms:W3CDTF">2015-05-26T06:22:26Z</dcterms:modified>
</cp:coreProperties>
</file>